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Semi Bold"/>
      <p:regular r:id="rId15"/>
    </p:embeddedFont>
    <p:embeddedFont>
      <p:font typeface="DM Sans Semi Bold"/>
      <p:regular r:id="rId16"/>
    </p:embeddedFon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Inter Medium"/>
      <p:regular r:id="rId19"/>
    </p:embeddedFont>
    <p:embeddedFont>
      <p:font typeface="Inter Medium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Stock Price Prediction: A Regression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project predicts next-day stock prices using historical market data. We apply regression techniques to model trends and assess accuracy. The goal is to guide investors with reliable forecasts and clear visual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603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Question: Regression-Based Stock Price Prediction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2533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349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839766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a model forecasting next-day stock prices accurately.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22533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349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839766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Historical data including open, close, high, low, and volume.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82101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08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9933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07004" y="65415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Random Forest Regressor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07004" y="698373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XGBoost Regressor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089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Preprocessing and Feature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Handle missing values and outliers to ensure data quality.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Identify relevant indicators like moving averages to improve prediction.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 80% data for training and 20% for testing the model.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34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Implementation and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511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829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1946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Baseline model capturing simple linear patterns.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7511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282904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Random Forest Regressor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673793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Ensemble model capturing complex non-linear relationships. Tuned with 100 trees and max depth 10.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41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6019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XGBoost Regressor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5102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Gradient boosting achieving high accuracy. Tuned with learning rate 0.1 and 100 estimators.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Evaluation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R-squared (R²)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Shows variance explained; aim for R² &gt; 0.8 for strong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Mean Squared Error (MSE)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Average of squared errors; lower means better precision.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Root Mean Squared Error (RMSE)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Square root of MSE; easier to interpret in price units.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F1 Score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Balances precision and recall, important for classification tasks.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46478"/>
            <a:ext cx="6768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Results and Visualization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95418"/>
            <a:ext cx="170021" cy="1737717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395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885837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Linear Regression: R² = 0.65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90373" y="332803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Random Forest: R² = 0.85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790373" y="3770233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XGBoost: R² = 0.90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620351" y="435995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7130534" y="4359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Trend Insights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30534" y="4850368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Visual comparison reveals predictive accuracy over 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960632" y="5440085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470815" y="5440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Error Analysis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70815" y="5930503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Residuals distribution identifies model strengths and weaknesses.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717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Benefits and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XGBoost outperforms with the highest prediction accuracy.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Trend Identification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Visual tools highlight price movement patterns effectively.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3069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Models inform smarter, evidence-based investment choices.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77177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and Future Work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Current Focus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Regression models predict next-day stock prices effectively.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3009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Add sentiment analysis and news data for richer inputs.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3478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Retrain models regularly for kept accuracy over time.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2025-05-27T05:14:45Z</dcterms:created>
  <dcterms:modified xsi:type="dcterms:W3CDTF">2025-05-27T05:14:45Z</dcterms:modified>
</cp:coreProperties>
</file>